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1" r:id="rId2"/>
    <p:sldId id="256" r:id="rId3"/>
    <p:sldId id="257" r:id="rId4"/>
    <p:sldId id="263" r:id="rId5"/>
    <p:sldId id="262" r:id="rId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4568"/>
  </p:normalViewPr>
  <p:slideViewPr>
    <p:cSldViewPr snapToGrid="0" snapToObjects="1">
      <p:cViewPr varScale="1">
        <p:scale>
          <a:sx n="91" d="100"/>
          <a:sy n="91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04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823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94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" y="0"/>
            <a:ext cx="14630400" cy="8229600"/>
          </a:xfrm>
          <a:prstGeom prst="rect">
            <a:avLst/>
          </a:prstGeom>
          <a:solidFill>
            <a:srgbClr val="000018">
              <a:alpha val="7500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0393" y="1577697"/>
            <a:ext cx="7631668" cy="34780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8"/>
              </a:lnSpc>
              <a:buNone/>
            </a:pPr>
            <a:r>
              <a:rPr lang="en-US" sz="5478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Projeto</a:t>
            </a:r>
            <a:r>
              <a:rPr lang="en-US" sz="5478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5478" dirty="0" err="1">
                <a:solidFill>
                  <a:schemeClr val="accent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Comunidade</a:t>
            </a:r>
            <a:endParaRPr lang="en-US" sz="5478" dirty="0">
              <a:solidFill>
                <a:schemeClr val="accent2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6848"/>
              </a:lnSpc>
              <a:buNone/>
            </a:pPr>
            <a:r>
              <a:rPr lang="en-US" sz="5478" dirty="0">
                <a:solidFill>
                  <a:srgbClr val="00B0F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Médico </a:t>
            </a:r>
            <a:r>
              <a:rPr lang="en-US" sz="5478" dirty="0" err="1">
                <a:solidFill>
                  <a:srgbClr val="00B0F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endParaRPr lang="en-US" sz="5478" dirty="0">
              <a:solidFill>
                <a:srgbClr val="00B0F0"/>
              </a:solidFill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393" y="4041874"/>
            <a:ext cx="1997850" cy="876489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56166" y="6851690"/>
            <a:ext cx="322540" cy="322540"/>
          </a:xfrm>
          <a:prstGeom prst="roundRect">
            <a:avLst>
              <a:gd name="adj" fmla="val 28347137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10" name="Text 4"/>
          <p:cNvSpPr/>
          <p:nvPr/>
        </p:nvSpPr>
        <p:spPr>
          <a:xfrm>
            <a:off x="610393" y="5765695"/>
            <a:ext cx="2131803" cy="5674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79"/>
              </a:lnSpc>
              <a:buNone/>
            </a:pPr>
            <a:r>
              <a:rPr lang="en-US" sz="4000" b="1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Flávio Melo</a:t>
            </a:r>
            <a:endParaRPr lang="en-US" sz="4000" dirty="0"/>
          </a:p>
        </p:txBody>
      </p:sp>
      <p:sp>
        <p:nvSpPr>
          <p:cNvPr id="11" name="Text 5"/>
          <p:cNvSpPr/>
          <p:nvPr/>
        </p:nvSpPr>
        <p:spPr>
          <a:xfrm>
            <a:off x="610393" y="6075047"/>
            <a:ext cx="7631668" cy="2581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2"/>
              </a:lnSpc>
              <a:buNone/>
            </a:pPr>
            <a:r>
              <a:rPr lang="en-US" sz="127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Consultor de conteúdo médico e estratégia digital</a:t>
            </a:r>
            <a:endParaRPr lang="en-US" sz="1270" dirty="0"/>
          </a:p>
        </p:txBody>
      </p:sp>
    </p:spTree>
    <p:extLst>
      <p:ext uri="{BB962C8B-B14F-4D97-AF65-F5344CB8AC3E}">
        <p14:creationId xmlns:p14="http://schemas.microsoft.com/office/powerpoint/2010/main" val="227392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54" y="-22131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7500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359" y="7053918"/>
            <a:ext cx="1725216" cy="75688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56166" y="6851690"/>
            <a:ext cx="322540" cy="322540"/>
          </a:xfrm>
          <a:prstGeom prst="roundRect">
            <a:avLst>
              <a:gd name="adj" fmla="val 28347137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786" y="6859310"/>
            <a:ext cx="307300" cy="3073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614E838-8A0E-C028-0CB6-DDA179F7EFA2}"/>
              </a:ext>
            </a:extLst>
          </p:cNvPr>
          <p:cNvSpPr txBox="1"/>
          <p:nvPr/>
        </p:nvSpPr>
        <p:spPr>
          <a:xfrm>
            <a:off x="3647209" y="3916279"/>
            <a:ext cx="7322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13" name="Imagem 12" descr="Tela de celular com aplicativo aberto&#10;&#10;Descrição gerada automaticamente">
            <a:extLst>
              <a:ext uri="{FF2B5EF4-FFF2-40B4-BE49-F238E27FC236}">
                <a16:creationId xmlns:a16="http://schemas.microsoft.com/office/drawing/2014/main" id="{38736C3D-3FDE-3BC9-A204-C70FBE0FF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5" y="-22131"/>
            <a:ext cx="14598147" cy="8283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7500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4" name="Text 1"/>
          <p:cNvSpPr/>
          <p:nvPr/>
        </p:nvSpPr>
        <p:spPr>
          <a:xfrm>
            <a:off x="3091755" y="1036315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 err="1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Disponível</a:t>
            </a:r>
            <a:r>
              <a:rPr lang="en-US" sz="4374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4374" dirty="0" err="1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imediatamente</a:t>
            </a:r>
            <a:endParaRPr lang="en-US" sz="4374" dirty="0">
              <a:solidFill>
                <a:srgbClr val="FFC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2812313" y="2959445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Curso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básico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Chat-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gpt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IA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2812313" y="5662569"/>
            <a:ext cx="8750103" cy="12070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3- E-books Marketing Digital Médico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2812313" y="4375400"/>
            <a:ext cx="9005774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2- IA Dr Assist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95CED1E0-3A46-DAC0-D641-C6095CC26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359" y="7053918"/>
            <a:ext cx="1725216" cy="756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5483"/>
            <a:ext cx="14630400" cy="8229600"/>
          </a:xfrm>
          <a:prstGeom prst="rect">
            <a:avLst/>
          </a:prstGeom>
          <a:solidFill>
            <a:srgbClr val="000018">
              <a:alpha val="75000"/>
            </a:srgbClr>
          </a:solidFill>
          <a:ln/>
        </p:spPr>
        <p:txBody>
          <a:bodyPr/>
          <a:lstStyle/>
          <a:p>
            <a:r>
              <a:rPr lang="pt-BR" dirty="0"/>
              <a:t>A ser</a:t>
            </a:r>
          </a:p>
        </p:txBody>
      </p:sp>
      <p:sp>
        <p:nvSpPr>
          <p:cNvPr id="4" name="Text 1"/>
          <p:cNvSpPr/>
          <p:nvPr/>
        </p:nvSpPr>
        <p:spPr>
          <a:xfrm>
            <a:off x="3513786" y="77807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Jornada da </a:t>
            </a:r>
            <a:r>
              <a:rPr lang="en-US" sz="4374" dirty="0" err="1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comunidade</a:t>
            </a:r>
            <a:endParaRPr lang="en-US" sz="4374" dirty="0">
              <a:solidFill>
                <a:srgbClr val="FFC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2543801" y="1993230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1-Como ser um Médico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?</a:t>
            </a:r>
          </a:p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	</a:t>
            </a: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série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conteúdo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semanais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por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video,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enviados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no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seu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whatsapp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vinculado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à</a:t>
            </a:r>
          </a:p>
          <a:p>
            <a:pPr marL="0" indent="0">
              <a:lnSpc>
                <a:spcPts val="2734"/>
              </a:lnSpc>
              <a:buNone/>
            </a:pP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DrHub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a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partir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da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primeira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semana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Agosto de 2024</a:t>
            </a:r>
          </a:p>
          <a:p>
            <a:pPr marL="0" indent="0">
              <a:lnSpc>
                <a:spcPts val="2734"/>
              </a:lnSpc>
              <a:buNone/>
            </a:pPr>
            <a:endParaRPr lang="en-US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</p:txBody>
      </p:sp>
      <p:sp>
        <p:nvSpPr>
          <p:cNvPr id="7" name="Text 4"/>
          <p:cNvSpPr/>
          <p:nvPr/>
        </p:nvSpPr>
        <p:spPr>
          <a:xfrm>
            <a:off x="2543801" y="5846905"/>
            <a:ext cx="8750103" cy="12070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3-O que um Médico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precisa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saber sobre IA?</a:t>
            </a:r>
          </a:p>
          <a:p>
            <a:pPr marL="0" indent="0">
              <a:lnSpc>
                <a:spcPts val="2734"/>
              </a:lnSpc>
              <a:buNone/>
            </a:pPr>
            <a:endParaRPr lang="en-US" sz="3600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-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conteúdos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práticos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sobre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IA, com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sua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aplicabilidade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no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do medico, que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serão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disponibilizados</a:t>
            </a:r>
            <a:endParaRPr lang="en-US" dirty="0">
              <a:solidFill>
                <a:srgbClr val="FFFF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por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especialistas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DrHub</a:t>
            </a:r>
            <a:endParaRPr lang="en-US" dirty="0">
              <a:solidFill>
                <a:srgbClr val="FFFF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2543801" y="3915997"/>
            <a:ext cx="9005774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2-Análise de </a:t>
            </a:r>
            <a:r>
              <a:rPr lang="en-US" sz="360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posicionamento</a:t>
            </a:r>
            <a:r>
              <a:rPr lang="en-US" sz="36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digital </a:t>
            </a:r>
            <a:r>
              <a:rPr lang="en-US" sz="3600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ao</a:t>
            </a:r>
            <a:r>
              <a:rPr lang="en-US" sz="3600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vivo</a:t>
            </a:r>
          </a:p>
          <a:p>
            <a:pPr marL="0" indent="0">
              <a:lnSpc>
                <a:spcPts val="2734"/>
              </a:lnSpc>
              <a:buNone/>
            </a:pPr>
            <a:endParaRPr lang="en-US" sz="800" dirty="0">
              <a:solidFill>
                <a:srgbClr val="FFFF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encontro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online e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grupo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da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Comunidade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onde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 Dr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Flávio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analisará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   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perfil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/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posicionamento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digital dos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participantes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ocorrerá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no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mês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Outubro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2024</a:t>
            </a:r>
          </a:p>
          <a:p>
            <a:pPr marL="0" indent="0">
              <a:lnSpc>
                <a:spcPts val="2734"/>
              </a:lnSpc>
              <a:buNone/>
            </a:pPr>
            <a:endParaRPr lang="en-US" sz="3600" dirty="0">
              <a:solidFill>
                <a:srgbClr val="FFFF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1304030B-CF4A-F9CC-E20C-5C5D8E809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359" y="7053918"/>
            <a:ext cx="1725216" cy="7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8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75000"/>
            </a:srgbClr>
          </a:solidFill>
          <a:ln/>
        </p:spPr>
        <p:txBody>
          <a:bodyPr/>
          <a:lstStyle/>
          <a:p>
            <a:r>
              <a:rPr lang="pt-BR" dirty="0"/>
              <a:t>- </a:t>
            </a:r>
          </a:p>
        </p:txBody>
      </p:sp>
      <p:sp>
        <p:nvSpPr>
          <p:cNvPr id="4" name="Text 1"/>
          <p:cNvSpPr/>
          <p:nvPr/>
        </p:nvSpPr>
        <p:spPr>
          <a:xfrm>
            <a:off x="984738" y="343905"/>
            <a:ext cx="129458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Como ser um médico </a:t>
            </a:r>
            <a:r>
              <a:rPr lang="en-US" sz="4374" dirty="0" err="1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sz="4374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? – </a:t>
            </a:r>
            <a:r>
              <a:rPr lang="en-US" sz="4374" dirty="0" err="1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Cronograma</a:t>
            </a:r>
            <a:r>
              <a:rPr lang="en-US" sz="4374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2024</a:t>
            </a:r>
            <a:endParaRPr lang="en-US" sz="4374" dirty="0">
              <a:solidFill>
                <a:srgbClr val="FFC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293023" y="2117703"/>
            <a:ext cx="70631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AGOSTO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     1- O que é ser um Médico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?  </a:t>
            </a:r>
            <a:endParaRPr lang="en-US" sz="2187" dirty="0">
              <a:solidFill>
                <a:srgbClr val="FFC000"/>
              </a:solidFill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04C851FA-BE2F-F88E-DA13-D78A8282CCA9}"/>
              </a:ext>
            </a:extLst>
          </p:cNvPr>
          <p:cNvSpPr/>
          <p:nvPr/>
        </p:nvSpPr>
        <p:spPr>
          <a:xfrm>
            <a:off x="1311036" y="2770929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SETEMBRO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2- Como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começar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ajustar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seu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posicionamento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nas redes? </a:t>
            </a:r>
            <a:endParaRPr lang="en-US" sz="2187" dirty="0">
              <a:solidFill>
                <a:srgbClr val="FFC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47E52AC-26BA-E1BE-9799-AFECD6F99E8D}"/>
              </a:ext>
            </a:extLst>
          </p:cNvPr>
          <p:cNvSpPr/>
          <p:nvPr/>
        </p:nvSpPr>
        <p:spPr>
          <a:xfrm>
            <a:off x="1293024" y="3444486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OUTUBRO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  3- Como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criar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conteúdo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atrativo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 que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converte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consultas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? </a:t>
            </a:r>
            <a:endParaRPr lang="en-US" sz="2187" dirty="0">
              <a:solidFill>
                <a:srgbClr val="FFC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sz="2187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70B5475A-B7E0-B3E3-FD33-B8BD8FFA8B62}"/>
              </a:ext>
            </a:extLst>
          </p:cNvPr>
          <p:cNvSpPr/>
          <p:nvPr/>
        </p:nvSpPr>
        <p:spPr>
          <a:xfrm>
            <a:off x="1293023" y="4125208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OUTUBRO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  4- Como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atrair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pacientes através do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tráfego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pago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? </a:t>
            </a: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449D4628-469F-41C4-818A-B67842D360F8}"/>
              </a:ext>
            </a:extLst>
          </p:cNvPr>
          <p:cNvSpPr/>
          <p:nvPr/>
        </p:nvSpPr>
        <p:spPr>
          <a:xfrm>
            <a:off x="1311036" y="4850766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NOVEMBRO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5- Como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criar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um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infoproduto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isca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pacientes? </a:t>
            </a:r>
          </a:p>
          <a:p>
            <a:pPr marL="0" indent="0">
              <a:lnSpc>
                <a:spcPts val="2734"/>
              </a:lnSpc>
              <a:buNone/>
            </a:pPr>
            <a:endParaRPr lang="en-US" sz="2187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49037648-4999-CBBB-C82D-C148F39740F0}"/>
              </a:ext>
            </a:extLst>
          </p:cNvPr>
          <p:cNvSpPr/>
          <p:nvPr/>
        </p:nvSpPr>
        <p:spPr>
          <a:xfrm>
            <a:off x="1293023" y="5503992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NOVEMBRO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6-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Aprimorando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 jornada do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paciente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através do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endParaRPr lang="en-US" sz="2187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2C6E696D-7BAD-4A15-7C99-E9D771C383BB}"/>
              </a:ext>
            </a:extLst>
          </p:cNvPr>
          <p:cNvSpPr/>
          <p:nvPr/>
        </p:nvSpPr>
        <p:spPr>
          <a:xfrm>
            <a:off x="1311036" y="6157218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DEZEMBRO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7- A Telemedicina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prática</a:t>
            </a:r>
            <a:endParaRPr lang="en-US" sz="2187" dirty="0">
              <a:solidFill>
                <a:srgbClr val="FFC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CB6AF4AF-2A3D-1BDB-6398-76C289ABEFFE}"/>
              </a:ext>
            </a:extLst>
          </p:cNvPr>
          <p:cNvSpPr/>
          <p:nvPr/>
        </p:nvSpPr>
        <p:spPr>
          <a:xfrm>
            <a:off x="1293023" y="6810444"/>
            <a:ext cx="2786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DEZEMBRO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8-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Seja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Figital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mas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não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perca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postura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! (Código de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Publicidade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Médica</a:t>
            </a:r>
            <a:r>
              <a:rPr lang="en-US" sz="2187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</a:t>
            </a:r>
            <a:endParaRPr lang="en-US" sz="2187" dirty="0">
              <a:solidFill>
                <a:srgbClr val="FFC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1D28599B-3C6A-B5F2-8C7C-AC55F7E7A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359" y="7053918"/>
            <a:ext cx="1725216" cy="756880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7740D309-4D23-4BE5-EB29-DD33C3F2FFA3}"/>
              </a:ext>
            </a:extLst>
          </p:cNvPr>
          <p:cNvSpPr/>
          <p:nvPr/>
        </p:nvSpPr>
        <p:spPr>
          <a:xfrm>
            <a:off x="3656744" y="1158437"/>
            <a:ext cx="3658456" cy="2875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Vídeos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enviados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semanalmente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no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seu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whatsapp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vinculado</a:t>
            </a:r>
            <a:r>
              <a:rPr lang="en-US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à </a:t>
            </a:r>
            <a:r>
              <a:rPr lang="en-US" dirty="0" err="1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DrHub</a:t>
            </a:r>
            <a:endParaRPr lang="en-US" dirty="0">
              <a:solidFill>
                <a:srgbClr val="FFFF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	</a:t>
            </a: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   </a:t>
            </a:r>
          </a:p>
          <a:p>
            <a:pPr marL="0" indent="0">
              <a:lnSpc>
                <a:spcPts val="2734"/>
              </a:lnSpc>
              <a:buNone/>
            </a:pPr>
            <a:endParaRPr lang="en-US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924D3D8F-239E-7561-F45C-F28CC5AAC86B}"/>
              </a:ext>
            </a:extLst>
          </p:cNvPr>
          <p:cNvSpPr/>
          <p:nvPr/>
        </p:nvSpPr>
        <p:spPr>
          <a:xfrm>
            <a:off x="11882419" y="4180497"/>
            <a:ext cx="3137095" cy="16314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ANÁLISE DE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POSICIONAMENTO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DIGITAL AO VIVO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F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(FINAL OUTUBRO 2024)</a:t>
            </a:r>
          </a:p>
          <a:p>
            <a:pPr marL="0" indent="0">
              <a:lnSpc>
                <a:spcPts val="2734"/>
              </a:lnSpc>
              <a:buNone/>
            </a:pPr>
            <a:endParaRPr lang="en-US" sz="1400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sz="1400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2734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3461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265</Words>
  <Application>Microsoft Macintosh PowerPoint</Application>
  <PresentationFormat>Personalizar</PresentationFormat>
  <Paragraphs>52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Roboto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Flávio Melo</cp:lastModifiedBy>
  <cp:revision>10</cp:revision>
  <dcterms:created xsi:type="dcterms:W3CDTF">2024-05-02T19:34:36Z</dcterms:created>
  <dcterms:modified xsi:type="dcterms:W3CDTF">2024-07-22T17:45:03Z</dcterms:modified>
</cp:coreProperties>
</file>